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83"/>
    <a:srgbClr val="00A7C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102" d="100"/>
          <a:sy n="102" d="100"/>
        </p:scale>
        <p:origin x="365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>
            <a:highlight>
              <a:srgbClr val="FC9804"/>
            </a:highlight>
          </a:endParaRPr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4/20/2026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4/20/2026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20/4/2026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02322" y="3937339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79512" y="919871"/>
            <a:ext cx="5221288" cy="47637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100" b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100" b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br>
              <a:rPr lang="fr-CA" altLang="en-US" sz="2300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25378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0140" y="1678898"/>
            <a:ext cx="2312987" cy="108341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60888" y="3936707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19665" y="3137612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077221"/>
              </p:ext>
            </p:extLst>
          </p:nvPr>
        </p:nvGraphicFramePr>
        <p:xfrm>
          <a:off x="4738912" y="4149432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4988388" y="436047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681264" y="1430300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30777" y="396634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02322" y="3773322"/>
            <a:ext cx="2303463" cy="138113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 dirty="0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 dirty="0">
                <a:solidFill>
                  <a:schemeClr val="bg1"/>
                </a:solidFill>
              </a:rPr>
              <a:t> 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11339" y="2827399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90869" y="1436056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480187" y="1430300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79547" y="1674142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11659" y="1681791"/>
            <a:ext cx="406152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9091" y="3927864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val="2385565865"/>
              </p:ext>
            </p:extLst>
          </p:nvPr>
        </p:nvGraphicFramePr>
        <p:xfrm>
          <a:off x="256073" y="4091714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43969" y="3927864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val="3515034701"/>
              </p:ext>
            </p:extLst>
          </p:nvPr>
        </p:nvGraphicFramePr>
        <p:xfrm>
          <a:off x="2539046" y="4151313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664530" y="4263887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449990" y="4276498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F6F770E-BC5C-DA07-6ED9-5D274CD8897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587" y="-25690"/>
            <a:ext cx="9144000" cy="9387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144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Secretariat ( Conferre S.A.)</cp:lastModifiedBy>
  <cp:revision>44</cp:revision>
  <dcterms:created xsi:type="dcterms:W3CDTF">2016-12-21T07:44:53Z</dcterms:created>
  <dcterms:modified xsi:type="dcterms:W3CDTF">2026-04-20T15:16:24Z</dcterms:modified>
</cp:coreProperties>
</file>