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7BF387-E8A0-4B17-83FE-FF9905A4AADA}" v="4" dt="2026-04-20T15:31:13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-64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223F5-FBA3-43A3-80F6-52A72D51E33A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8B9C7-1838-4BC2-8EC6-189178B70C3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624980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19B83DA7-4974-ED7A-7C8E-3BD2FA743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Autofit/>
          </a:bodyPr>
          <a:lstStyle>
            <a:lvl1pPr algn="ctr">
              <a:defRPr sz="5400"/>
            </a:lvl1pPr>
          </a:lstStyle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89EDBD0E-4DE0-7AF1-4EBF-DDA6061CBD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dirty="0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DE3E3330-F003-98E4-5631-FCFECF70C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59ED-24F7-49DB-AE16-2CDEA334E401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B8E23B0C-F9F8-662C-4DEE-FDD566752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8D0CE3E8-5179-2CD7-41DA-1C27B2BB7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328-58B4-4156-B35D-76EBDBDACE3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59292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BBC09AA-459C-B5F1-5598-510A94390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D4554CCD-D84F-DB36-79CA-B4605013FD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239F3487-2516-185F-1C74-2DE92FDE3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59ED-24F7-49DB-AE16-2CDEA334E401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FD9CA84E-EC2E-201A-73C6-9F2BC64DC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8738F7B6-27E8-605C-0A4B-A0C9307A3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328-58B4-4156-B35D-76EBDBDACE3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71371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xmlns="" id="{3ED217C7-20BC-A80E-62CE-89DDE1E922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xmlns="" id="{F41BCDFB-F5B3-F1DF-9B10-30BB2AA7C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696D19B5-4D5B-BDB9-202B-3913AC84A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59ED-24F7-49DB-AE16-2CDEA334E401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A9239E7D-0453-7B62-6171-514DE60D3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5A688429-C443-80C9-4E66-043F9AE2A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328-58B4-4156-B35D-76EBDBDACE3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5982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E353C44-F59D-888B-2685-2414C582F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B82515D6-F660-0B2B-7E6D-11B3E527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C4A0FEBA-8BD9-7192-F357-77EAD14E8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59ED-24F7-49DB-AE16-2CDEA334E401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53017E92-3F2E-00E2-2F1F-938A61B93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424756B7-BC8F-6A70-86AE-EAF1419BB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328-58B4-4156-B35D-76EBDBDACE3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32158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153CD538-6594-9B19-0525-A36CE3B5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FFB39E12-953D-2963-218A-E54ECECBF5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D11AC17D-8261-494A-4D98-EF3BF8A80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59ED-24F7-49DB-AE16-2CDEA334E401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42A05294-7D79-F34D-416F-031F03234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0B6C8D76-CE61-188F-B129-FBF9BB1F3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328-58B4-4156-B35D-76EBDBDACE3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49733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91D07AC-844C-5CE9-3158-C01C369DA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D04EB969-85A1-0134-C4F7-23107A1318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645545"/>
            <a:ext cx="5181600" cy="3531417"/>
          </a:xfrm>
        </p:spPr>
        <p:txBody>
          <a:bodyPr/>
          <a:lstStyle/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BD913633-989D-E32A-50D2-D32914CBCB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645545"/>
            <a:ext cx="5181600" cy="353141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A0074A6D-A37C-CD49-3548-D45955249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59ED-24F7-49DB-AE16-2CDEA334E401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92992A9C-0D49-4930-C1AF-054A84581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4BD7ACD6-2C29-AB51-2C42-F6F2812E7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328-58B4-4156-B35D-76EBDBDACE3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8140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C7E1C1B-B663-8E15-E658-596C4CBB9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7FE07928-0822-8776-9E72-C52482111A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xmlns="" id="{CC49C066-857E-1192-E943-A91D6C651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xmlns="" id="{37200940-E54B-1E88-17EE-AF4B694B7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44439FEA-11BD-620C-1244-B3A742016E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xmlns="" id="{0BE004AD-E512-7CE4-4F36-D996F7F72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59ED-24F7-49DB-AE16-2CDEA334E401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xmlns="" id="{FCE7E1A3-626D-63AC-E06E-98C26998A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xmlns="" id="{299D077F-B91F-5179-E90F-E0500E19E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328-58B4-4156-B35D-76EBDBDACE3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7088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C2F4956F-1CCE-D0DF-9B99-84A2CFA81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xmlns="" id="{8AD48908-B8C2-C2AD-DD2F-7BA2772A0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59ED-24F7-49DB-AE16-2CDEA334E401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xmlns="" id="{B7412DB7-403C-D37D-03B2-111ABFFBF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xmlns="" id="{C139079B-C9C6-7ED8-C018-3569DB84C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328-58B4-4156-B35D-76EBDBDACE3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36659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xmlns="" id="{24AF4446-536A-52DA-A6C1-E5B9819F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59ED-24F7-49DB-AE16-2CDEA334E401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xmlns="" id="{E1B7DBA5-4E9F-64EC-C407-27C6D66A5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xmlns="" id="{02592D84-5FD3-E23A-4266-FD1B57012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328-58B4-4156-B35D-76EBDBDACE3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9574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942B0F7-3D98-F8B8-658C-D245629EB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83AF246B-93BD-12FA-6612-BA8EE0A4A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F3AF432F-2B6F-DFD4-AE11-252A68B34E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7CD31369-FE29-4CFC-3503-E04149666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59ED-24F7-49DB-AE16-2CDEA334E401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B073DDE7-4BF0-8B00-3861-16DC4B2C5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B15A1F9A-987A-8090-D1D1-FA6EF2DFD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328-58B4-4156-B35D-76EBDBDACE3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07219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4403EBF-B50C-370C-D370-FD7550571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xmlns="" id="{D62AF291-26AE-15BB-3707-9CEE67578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xmlns="" id="{D1DD7965-A860-CB38-A3BF-D5098E0F8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xmlns="" id="{A9686558-80EB-1EB5-B963-A7E4005A0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59ED-24F7-49DB-AE16-2CDEA334E401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xmlns="" id="{5D0B0913-115E-96A1-ABD1-D1F91F143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xmlns="" id="{E2D91ED1-84E0-CC51-176B-EFAC2EA73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0D328-58B4-4156-B35D-76EBDBDACE39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81919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xmlns="" id="{ADCA6A53-8EF4-1593-0B9D-9782B396B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11789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xmlns="" id="{18C9DFA1-AECA-F334-E166-BE797B6EB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636667"/>
            <a:ext cx="10515600" cy="35402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Στυλ κειμένου υποδείγματος</a:t>
            </a:r>
          </a:p>
          <a:p>
            <a:pPr lvl="1"/>
            <a:r>
              <a:rPr lang="el-GR" dirty="0"/>
              <a:t>Δεύτερο επίπεδο</a:t>
            </a:r>
          </a:p>
          <a:p>
            <a:pPr lvl="2"/>
            <a:r>
              <a:rPr lang="el-GR" dirty="0"/>
              <a:t>Τρίτο επίπεδο</a:t>
            </a:r>
          </a:p>
          <a:p>
            <a:pPr lvl="3"/>
            <a:r>
              <a:rPr lang="el-GR" dirty="0"/>
              <a:t>Τέταρτο επίπεδο</a:t>
            </a:r>
          </a:p>
          <a:p>
            <a:pPr lvl="4"/>
            <a:r>
              <a:rPr lang="el-GR" dirty="0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xmlns="" id="{B1081F0A-EE94-6769-531F-2F769BAC05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CC59ED-24F7-49DB-AE16-2CDEA334E401}" type="datetimeFigureOut">
              <a:rPr lang="el-GR" smtClean="0"/>
              <a:pPr/>
              <a:t>20/4/2026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xmlns="" id="{FB78EFD3-E635-F059-DD67-5BFF4B4F79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xmlns="" id="{193C2794-9827-11F8-18DB-688E4C1FE2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30D328-58B4-4156-B35D-76EBDBDACE39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xmlns="" id="{ECFAE05B-ECC5-C599-9BE0-46C1D28EDCC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5846"/>
            <a:ext cx="12192001" cy="1201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5246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E6CE87D9-FDA3-805B-D325-E7DDD6F5B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xmlns="" id="{BA183C59-54EF-B281-AC79-C3E416B409E1}"/>
              </a:ext>
            </a:extLst>
          </p:cNvPr>
          <p:cNvSpPr txBox="1"/>
          <p:nvPr/>
        </p:nvSpPr>
        <p:spPr>
          <a:xfrm>
            <a:off x="730117" y="1431148"/>
            <a:ext cx="6624411" cy="476373"/>
          </a:xfrm>
          <a:prstGeom prst="rect">
            <a:avLst/>
          </a:prstGeom>
          <a:noFill/>
        </p:spPr>
        <p:txBody>
          <a:bodyPr wrap="square"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el-GR" altLang="en-US" sz="2100" b="1" dirty="0">
                <a:solidFill>
                  <a:srgbClr val="2537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ΤΙΤΛΟΣ </a:t>
            </a:r>
            <a:r>
              <a:rPr lang="en-US" altLang="en-US" sz="2100" b="1" dirty="0">
                <a:solidFill>
                  <a:srgbClr val="2537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E-POSTER</a:t>
            </a:r>
            <a:r>
              <a:rPr lang="fr-CA" altLang="en-US" sz="2300" dirty="0">
                <a:solidFill>
                  <a:srgbClr val="2537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/>
            </a:r>
            <a:br>
              <a:rPr lang="fr-CA" altLang="en-US" sz="2300" dirty="0">
                <a:solidFill>
                  <a:srgbClr val="2537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el-GR" altLang="en-US" sz="900" i="1" dirty="0">
                <a:solidFill>
                  <a:srgbClr val="25378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Συγγραφείς &amp; Φορείς</a:t>
            </a:r>
            <a:endParaRPr lang="en-CA" altLang="en-US" sz="900" i="1" dirty="0">
              <a:solidFill>
                <a:srgbClr val="25378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872073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E7D78B4AA4B34D9EDD5586EC5F4D70" ma:contentTypeVersion="21" ma:contentTypeDescription="Create a new document." ma:contentTypeScope="" ma:versionID="ae25f781c376bbca0bd2f115306bac19">
  <xsd:schema xmlns:xsd="http://www.w3.org/2001/XMLSchema" xmlns:xs="http://www.w3.org/2001/XMLSchema" xmlns:p="http://schemas.microsoft.com/office/2006/metadata/properties" xmlns:ns1="http://schemas.microsoft.com/sharepoint/v3" xmlns:ns3="6d94b022-26e0-4903-9e14-40f19ce06ba8" xmlns:ns4="99276c0b-907e-400e-b13b-ae546787a5af" targetNamespace="http://schemas.microsoft.com/office/2006/metadata/properties" ma:root="true" ma:fieldsID="c3957f0c7b7281852f4269d96b66c4ca" ns1:_="" ns3:_="" ns4:_="">
    <xsd:import namespace="http://schemas.microsoft.com/sharepoint/v3"/>
    <xsd:import namespace="6d94b022-26e0-4903-9e14-40f19ce06ba8"/>
    <xsd:import namespace="99276c0b-907e-400e-b13b-ae546787a5a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4b022-26e0-4903-9e14-40f19ce06b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276c0b-907e-400e-b13b-ae546787a5a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6d94b022-26e0-4903-9e14-40f19ce06ba8" xsi:nil="true"/>
  </documentManagement>
</p:properties>
</file>

<file path=customXml/itemProps1.xml><?xml version="1.0" encoding="utf-8"?>
<ds:datastoreItem xmlns:ds="http://schemas.openxmlformats.org/officeDocument/2006/customXml" ds:itemID="{EF16ACE6-DE9F-42DD-B4F6-DBC377D63AE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94b022-26e0-4903-9e14-40f19ce06ba8"/>
    <ds:schemaRef ds:uri="99276c0b-907e-400e-b13b-ae546787a5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E300A9-630A-43DA-8DAF-9CAC4CB7087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4353ACE-53B9-4805-B032-7A7478E14FCE}">
  <ds:schemaRefs>
    <ds:schemaRef ds:uri="http://schemas.microsoft.com/office/2006/documentManagement/types"/>
    <ds:schemaRef ds:uri="6d94b022-26e0-4903-9e14-40f19ce06ba8"/>
    <ds:schemaRef ds:uri="http://schemas.microsoft.com/sharepoint/v3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99276c0b-907e-400e-b13b-ae546787a5af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Προσαρμογή</PresentationFormat>
  <Paragraphs>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Peggy Kloga ( Conferre S.A. )</dc:creator>
  <cp:lastModifiedBy>George</cp:lastModifiedBy>
  <cp:revision>2</cp:revision>
  <dcterms:created xsi:type="dcterms:W3CDTF">2026-04-16T08:54:08Z</dcterms:created>
  <dcterms:modified xsi:type="dcterms:W3CDTF">2026-04-20T16:52:24Z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0x01010059E7D78B4AA4B34D9EDD5586EC5F4D70</vt:lpwstr>
  </property>
</Properties>
</file>